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7" r:id="rId2"/>
    <p:sldId id="323" r:id="rId3"/>
    <p:sldId id="324" r:id="rId4"/>
    <p:sldId id="326" r:id="rId5"/>
    <p:sldId id="360" r:id="rId6"/>
    <p:sldId id="329" r:id="rId7"/>
    <p:sldId id="362" r:id="rId8"/>
    <p:sldId id="363" r:id="rId9"/>
    <p:sldId id="316" r:id="rId10"/>
    <p:sldId id="31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0"/>
  </p:normalViewPr>
  <p:slideViewPr>
    <p:cSldViewPr snapToGrid="0" snapToObjects="1">
      <p:cViewPr varScale="1">
        <p:scale>
          <a:sx n="107" d="100"/>
          <a:sy n="107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9741E-C97B-4C4E-A075-A9FD73825F9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EBBC-EF2C-3D46-AD75-6C82AFAD8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15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31691-23F9-8747-A57D-DF7D948EB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25F982-8158-7F43-9CA0-86BEAE72A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4E3DC7-A404-604A-A10E-92CB7DDA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37B47-A854-C54F-9219-B6197D43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F70E0F-F477-694A-AEEC-60CB447A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6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1ED20-E749-0B42-A4CE-B724B749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2A86B2-9289-7848-8089-D1E7CA839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969D75-4C2B-5446-BCCF-F521C676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91706F-338F-3440-AB9A-87B9C930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2E3C01-2B91-3946-90EF-EE7B3AFB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74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A7F4CF-5EB0-DB4D-B23C-DCB8146C9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6C0198-05C8-8F47-B8E6-0D62627A5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976F8-8877-8447-944F-6613D6BF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28F74B-EE00-6748-9C87-5A9B626A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84EC9-79E2-3348-9269-A9A38F69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13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E0C58-036F-2A43-9B6D-3969281D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6C6CE8-A29F-854E-B323-473A1916D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E58E9A-52C8-0247-B9C3-6F338ADC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1A129C-299D-944E-9A3A-0AB24269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31FC63-0BFB-5F4A-A771-53D02321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10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7E852-DA25-EB49-AC3F-8E8433B0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D041C4-BD37-2842-8599-BD6415BA6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E589F-15E7-AA4C-AFD0-E1C2245F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94458D-A4DC-DA47-9E9A-1554C562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3A0E5A-2FEF-224C-9676-99DB844E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7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A222D3-1F0C-944A-9830-0523001A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A93A94-F311-4643-A291-E3BDE4BBA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8DE1DB-9232-B743-8990-898CB76C5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217DEB-A517-9644-9447-F7A9056B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251576-6C06-D04D-B68B-F2D6DDCD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4F2795-E793-A943-904D-AE921309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6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2753A-3003-8946-92B3-A01A834F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7B32B9-6D60-3541-8D84-EDE4980C5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CEE455-1074-B24D-96F6-91EFC70A3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4AD57E-1956-0848-99FE-82D3345CE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E26F80-BA05-3745-8056-E2A191532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A83DDA-E390-A64E-9C8E-3CA49975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525A55-3C89-A54B-A538-C95ABC43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1AA301-8709-AF44-83DD-64942EAC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86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1418F-9B16-D44B-94C9-D906A554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F37ED7-BAD8-0045-B89E-B9F4DE75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1319E7-134A-4847-9482-0FFB22A7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FE220E-979D-E943-B484-AD0C43F0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98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655E64-7601-0140-A52C-4E03EB96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349BA2-C922-A24C-B6B6-B94D4895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19A87-BA1E-5642-A1EE-1B98BE4C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1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901D1-56B2-0644-BF37-3F0FD7D6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2A7E7-584D-024C-9ADE-9C13002E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31DBA3-ED67-964D-9660-4F1F4B956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BD7F2F-B269-DD4A-A68A-FD21E783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5947A1-5CD3-6448-B6FD-FE6BAA19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6265F0-0553-7649-9B1F-CE11B1AC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03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8448A-1287-7A4A-960A-208C1644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28D29A-05B7-BB42-9A9D-87C7E13F9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BD4874-0EEB-9948-96AC-642D766F3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3E19A6-FFAA-CA40-8D86-98852A68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9763EF-7CCE-BF4A-8F2F-A5F0907B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42C8E-3263-D142-A334-DE6D3941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88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B1C3B4-2344-5442-8F82-2FCEE465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81C8A3-9A77-A147-BE8D-22630B9D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B55097-E628-9E4A-AEF9-9B042116C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BB50-6793-2F44-A1A8-6DA142A5812C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AFD776-17CC-B54E-8FF0-B650E45EB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34A6B-1573-FD4F-BC38-7A767F8FC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0836-EC49-264D-AC5E-67FC35C506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3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FB0DA52D-73ED-4548-994D-1DC8B4D24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4" y="404148"/>
            <a:ext cx="1274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L’audition </a:t>
            </a:r>
            <a:endParaRPr lang="fr-FR" alt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7647D2-7672-224F-905C-E47C22462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6" y="1266756"/>
            <a:ext cx="6197600" cy="5194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EE33EC-2D24-024A-A923-B53E4A6D7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797" y="250260"/>
            <a:ext cx="4381500" cy="2578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D1CA33-F1C4-8B4F-BE9F-501F08A9B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662" y="2987747"/>
            <a:ext cx="3844635" cy="2894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>
            <a:extLst>
              <a:ext uri="{FF2B5EF4-FFF2-40B4-BE49-F238E27FC236}">
                <a16:creationId xmlns:a16="http://schemas.microsoft.com/office/drawing/2014/main" id="{215A89E5-F331-C84C-9CBA-08012467E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7" t="29543" r="12006" b="14307"/>
          <a:stretch>
            <a:fillRect/>
          </a:stretch>
        </p:blipFill>
        <p:spPr bwMode="auto">
          <a:xfrm>
            <a:off x="1631157" y="60056"/>
            <a:ext cx="8929687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1F23E0-CABB-3B4C-A6E5-B581EFA57FC9}"/>
              </a:ext>
            </a:extLst>
          </p:cNvPr>
          <p:cNvSpPr/>
          <p:nvPr/>
        </p:nvSpPr>
        <p:spPr>
          <a:xfrm>
            <a:off x="1631156" y="2110104"/>
            <a:ext cx="4072414" cy="1655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141DCA6-33F3-D14A-873F-E05557E1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9" y="600710"/>
            <a:ext cx="10807786" cy="58572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C717974-3181-3548-AF6D-BF27C22DF750}"/>
              </a:ext>
            </a:extLst>
          </p:cNvPr>
          <p:cNvSpPr txBox="1"/>
          <p:nvPr/>
        </p:nvSpPr>
        <p:spPr>
          <a:xfrm>
            <a:off x="4972050" y="434340"/>
            <a:ext cx="18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Son versus silence</a:t>
            </a:r>
          </a:p>
        </p:txBody>
      </p:sp>
    </p:spTree>
    <p:extLst>
      <p:ext uri="{BB962C8B-B14F-4D97-AF65-F5344CB8AC3E}">
        <p14:creationId xmlns:p14="http://schemas.microsoft.com/office/powerpoint/2010/main" val="11373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46F3020-DB04-A348-97BC-51E287CB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" y="401320"/>
            <a:ext cx="10320144" cy="58851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E55CEA-C156-2347-8212-1F1CBDCD1BE3}"/>
              </a:ext>
            </a:extLst>
          </p:cNvPr>
          <p:cNvSpPr txBox="1"/>
          <p:nvPr/>
        </p:nvSpPr>
        <p:spPr>
          <a:xfrm>
            <a:off x="3687520" y="129778"/>
            <a:ext cx="263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Ecoute musique normale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6F9FD6-E338-4E4A-9837-81CE6AEC2DF8}"/>
              </a:ext>
            </a:extLst>
          </p:cNvPr>
          <p:cNvSpPr txBox="1"/>
          <p:nvPr/>
        </p:nvSpPr>
        <p:spPr>
          <a:xfrm>
            <a:off x="6214670" y="96361"/>
            <a:ext cx="317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Ecoute musique joyeuse témoin</a:t>
            </a:r>
          </a:p>
        </p:txBody>
      </p:sp>
    </p:spTree>
    <p:extLst>
      <p:ext uri="{BB962C8B-B14F-4D97-AF65-F5344CB8AC3E}">
        <p14:creationId xmlns:p14="http://schemas.microsoft.com/office/powerpoint/2010/main" val="406570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284D0B-2188-944D-9C0D-685684B7A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80" y="636270"/>
            <a:ext cx="9479240" cy="610743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9C72B0-FBDE-2A49-A669-D69B86248413}"/>
              </a:ext>
            </a:extLst>
          </p:cNvPr>
          <p:cNvSpPr txBox="1"/>
          <p:nvPr/>
        </p:nvSpPr>
        <p:spPr>
          <a:xfrm>
            <a:off x="1634490" y="388620"/>
            <a:ext cx="317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Ecoute musique joyeuse témoin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3E5810-B35E-C84E-AD7B-CA2A27F0CFB2}"/>
              </a:ext>
            </a:extLst>
          </p:cNvPr>
          <p:cNvSpPr txBox="1"/>
          <p:nvPr/>
        </p:nvSpPr>
        <p:spPr>
          <a:xfrm>
            <a:off x="6686550" y="451604"/>
            <a:ext cx="326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Ecoute musique joyeuse Raphaël</a:t>
            </a:r>
          </a:p>
        </p:txBody>
      </p:sp>
    </p:spTree>
    <p:extLst>
      <p:ext uri="{BB962C8B-B14F-4D97-AF65-F5344CB8AC3E}">
        <p14:creationId xmlns:p14="http://schemas.microsoft.com/office/powerpoint/2010/main" val="35771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age 2">
            <a:extLst>
              <a:ext uri="{FF2B5EF4-FFF2-40B4-BE49-F238E27FC236}">
                <a16:creationId xmlns:a16="http://schemas.microsoft.com/office/drawing/2014/main" id="{8C5C6448-0FA1-A940-AC01-96ACD2475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" y="324008"/>
            <a:ext cx="5517197" cy="622400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7DEDE9-4AC2-3F41-B146-D9BE2F711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96001"/>
            <a:ext cx="5795328" cy="62659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A5BFDA-3AB3-C148-A896-715B50770FC9}"/>
              </a:ext>
            </a:extLst>
          </p:cNvPr>
          <p:cNvSpPr/>
          <p:nvPr/>
        </p:nvSpPr>
        <p:spPr>
          <a:xfrm>
            <a:off x="160020" y="4149090"/>
            <a:ext cx="5749290" cy="270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Cas de l’apprentissage de la musique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>
            <a:extLst>
              <a:ext uri="{FF2B5EF4-FFF2-40B4-BE49-F238E27FC236}">
                <a16:creationId xmlns:a16="http://schemas.microsoft.com/office/drawing/2014/main" id="{D35FC1C0-6770-BF49-AE09-C7F04A0A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4564" r="25148" b="10039"/>
          <a:stretch>
            <a:fillRect/>
          </a:stretch>
        </p:blipFill>
        <p:spPr bwMode="auto">
          <a:xfrm>
            <a:off x="0" y="510542"/>
            <a:ext cx="6114875" cy="584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6" name="ZoneTexte 1">
            <a:extLst>
              <a:ext uri="{FF2B5EF4-FFF2-40B4-BE49-F238E27FC236}">
                <a16:creationId xmlns:a16="http://schemas.microsoft.com/office/drawing/2014/main" id="{2B2C09F5-3342-2743-BA02-4DF34A6ED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7" y="4174808"/>
            <a:ext cx="185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IRMf</a:t>
            </a:r>
            <a:r>
              <a:rPr lang="fr-FR" altLang="fr-FR" sz="1800" dirty="0"/>
              <a:t> avant apprentissage du piano par Monsieur Z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68EA46-6B99-F44E-9685-8E4FB8E0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4762" r="25952" b="10226"/>
          <a:stretch>
            <a:fillRect/>
          </a:stretch>
        </p:blipFill>
        <p:spPr bwMode="auto">
          <a:xfrm>
            <a:off x="6096000" y="510543"/>
            <a:ext cx="5932465" cy="584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1">
            <a:extLst>
              <a:ext uri="{FF2B5EF4-FFF2-40B4-BE49-F238E27FC236}">
                <a16:creationId xmlns:a16="http://schemas.microsoft.com/office/drawing/2014/main" id="{22A8FD6F-AA31-B64D-A858-1E799177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216" y="4341496"/>
            <a:ext cx="185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IRMf</a:t>
            </a:r>
            <a:r>
              <a:rPr lang="fr-FR" altLang="fr-FR" sz="1800" dirty="0"/>
              <a:t> après apprentissage du piano par Monsieur 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25DC3D6-4843-9F4D-B7AD-353AE17C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7" y="388936"/>
            <a:ext cx="9304338" cy="63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419387A-DEBA-4040-9841-1F0BEE4F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3" y="955674"/>
            <a:ext cx="10909302" cy="45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2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">
            <a:extLst>
              <a:ext uri="{FF2B5EF4-FFF2-40B4-BE49-F238E27FC236}">
                <a16:creationId xmlns:a16="http://schemas.microsoft.com/office/drawing/2014/main" id="{2CD344C5-9EB9-1F4E-B8EE-9A910EB3B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15469" r="5518" b="10992"/>
          <a:stretch/>
        </p:blipFill>
        <p:spPr bwMode="auto">
          <a:xfrm>
            <a:off x="1645920" y="914399"/>
            <a:ext cx="897128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A09660-8ACA-9840-85E5-E2F9B7066B9D}"/>
              </a:ext>
            </a:extLst>
          </p:cNvPr>
          <p:cNvSpPr/>
          <p:nvPr/>
        </p:nvSpPr>
        <p:spPr>
          <a:xfrm>
            <a:off x="1645920" y="514289"/>
            <a:ext cx="4735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843C0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Doc 1 : Plasticité et entraînement physique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130552-D8C7-2648-AB4B-7D5A1DE44F38}"/>
              </a:ext>
            </a:extLst>
          </p:cNvPr>
          <p:cNvSpPr/>
          <p:nvPr/>
        </p:nvSpPr>
        <p:spPr>
          <a:xfrm>
            <a:off x="1645920" y="44450"/>
            <a:ext cx="388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/>
              <a:t>Cas de l’entraînement sportif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53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III : Corps humain et santé  Thème IIIA  :  Comportements, mouvement et système nerveux</dc:title>
  <dc:creator>WOJCIESZAK VANESSA</dc:creator>
  <cp:lastModifiedBy>Nicolas</cp:lastModifiedBy>
  <cp:revision>18</cp:revision>
  <dcterms:created xsi:type="dcterms:W3CDTF">2021-10-26T14:49:01Z</dcterms:created>
  <dcterms:modified xsi:type="dcterms:W3CDTF">2023-01-17T09:27:17Z</dcterms:modified>
</cp:coreProperties>
</file>